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68" r:id="rId4"/>
    <p:sldId id="258" r:id="rId5"/>
    <p:sldId id="259" r:id="rId6"/>
    <p:sldId id="270" r:id="rId7"/>
    <p:sldId id="261" r:id="rId8"/>
    <p:sldId id="262" r:id="rId9"/>
    <p:sldId id="265" r:id="rId10"/>
    <p:sldId id="266" r:id="rId11"/>
    <p:sldId id="267" r:id="rId12"/>
  </p:sldIdLst>
  <p:sldSz cx="12192000" cy="6858000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iHKe4aO/omYjPY15asdQezPO/e9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7"/>
    <p:restoredTop sz="89494"/>
  </p:normalViewPr>
  <p:slideViewPr>
    <p:cSldViewPr snapToGrid="0">
      <p:cViewPr varScale="1">
        <p:scale>
          <a:sx n="117" d="100"/>
          <a:sy n="11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customschemas.google.com/relationships/presentationmetadata" Target="NUL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1:notes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2f28ce63e_0_157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00" cy="3915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g62f28ce63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2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f28ce63e_0_1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00" cy="3915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62f28ce63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f28ce63e_0_1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00" cy="3915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62f28ce63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33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62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2f28ce63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62f28ce63e_0_71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00" cy="3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g62f28ce63e_0_71:notes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>
  <p:cSld name="Intro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 rot="10800000" flipH="1">
            <a:off x="725213" y="2619924"/>
            <a:ext cx="10741571" cy="4238076"/>
          </a:xfrm>
          <a:prstGeom prst="rect">
            <a:avLst/>
          </a:prstGeom>
          <a:solidFill>
            <a:schemeClr val="dk2">
              <a:alpha val="94901"/>
            </a:schemeClr>
          </a:solidFill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258613" y="3045593"/>
            <a:ext cx="5485087" cy="142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3"/>
          </p:nvPr>
        </p:nvSpPr>
        <p:spPr>
          <a:xfrm>
            <a:off x="1263650" y="5613450"/>
            <a:ext cx="5480050" cy="25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76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Intro slide</a:t>
            </a:r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4"/>
          </p:nvPr>
        </p:nvSpPr>
        <p:spPr>
          <a:xfrm>
            <a:off x="7774623" y="5143500"/>
            <a:ext cx="2995874" cy="104177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5529" b="5529"/>
            </a:stretch>
          </a:blipFill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% Grafiek">
  <p:cSld name="100% Grafie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96" name="Google Shape;96;p23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100% Grafiek</a:t>
            </a:r>
            <a:endParaRPr/>
          </a:p>
        </p:txBody>
      </p:sp>
      <p:sp>
        <p:nvSpPr>
          <p:cNvPr id="97" name="Google Shape;97;p23"/>
          <p:cNvSpPr>
            <a:spLocks noGrp="1"/>
          </p:cNvSpPr>
          <p:nvPr>
            <p:ph type="chart" idx="2"/>
          </p:nvPr>
        </p:nvSpPr>
        <p:spPr>
          <a:xfrm>
            <a:off x="725213" y="1638302"/>
            <a:ext cx="10741573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#1">
  <p:cSld name="Quote slide #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Quote slide #1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 rot="10800000" flipH="1">
            <a:off x="725213" y="2619924"/>
            <a:ext cx="10741571" cy="4238076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3"/>
          </p:nvPr>
        </p:nvSpPr>
        <p:spPr>
          <a:xfrm>
            <a:off x="725213" y="2619921"/>
            <a:ext cx="10741573" cy="32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36000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#2">
  <p:cSld name="Quote slide #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Quote slide #2</a:t>
            </a:r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 rot="10800000" flipH="1">
            <a:off x="725213" y="2619924"/>
            <a:ext cx="10741571" cy="4238076"/>
          </a:xfrm>
          <a:prstGeom prst="rect">
            <a:avLst/>
          </a:prstGeom>
          <a:solidFill>
            <a:schemeClr val="accent4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3"/>
          </p:nvPr>
        </p:nvSpPr>
        <p:spPr>
          <a:xfrm>
            <a:off x="725213" y="2619921"/>
            <a:ext cx="10741573" cy="32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36000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#3">
  <p:cSld name="Quote slide #3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Quote slide #3</a:t>
            </a:r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 rot="10800000" flipH="1">
            <a:off x="725213" y="2619924"/>
            <a:ext cx="10741571" cy="4238076"/>
          </a:xfrm>
          <a:prstGeom prst="rect">
            <a:avLst/>
          </a:prstGeom>
          <a:solidFill>
            <a:schemeClr val="lt2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3"/>
          </p:nvPr>
        </p:nvSpPr>
        <p:spPr>
          <a:xfrm>
            <a:off x="725213" y="2619921"/>
            <a:ext cx="10741573" cy="32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36000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en 5x">
  <p:cSld name="Iconen 5x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738795" y="4368800"/>
            <a:ext cx="201017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Iconen 5x</a:t>
            </a:r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2"/>
          </p:nvPr>
        </p:nvSpPr>
        <p:spPr>
          <a:xfrm>
            <a:off x="2910845" y="4368800"/>
            <a:ext cx="201017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3"/>
          </p:nvPr>
        </p:nvSpPr>
        <p:spPr>
          <a:xfrm>
            <a:off x="5095069" y="4368800"/>
            <a:ext cx="201017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4"/>
          </p:nvPr>
        </p:nvSpPr>
        <p:spPr>
          <a:xfrm>
            <a:off x="7279293" y="4368800"/>
            <a:ext cx="201017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5"/>
          </p:nvPr>
        </p:nvSpPr>
        <p:spPr>
          <a:xfrm>
            <a:off x="9463516" y="4368800"/>
            <a:ext cx="201017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>
            <a:spLocks noGrp="1"/>
          </p:cNvSpPr>
          <p:nvPr>
            <p:ph type="pic" idx="6"/>
          </p:nvPr>
        </p:nvSpPr>
        <p:spPr>
          <a:xfrm>
            <a:off x="849528" y="2287468"/>
            <a:ext cx="1776532" cy="17765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>
            <a:spLocks noGrp="1"/>
          </p:cNvSpPr>
          <p:nvPr>
            <p:ph type="pic" idx="7"/>
          </p:nvPr>
        </p:nvSpPr>
        <p:spPr>
          <a:xfrm>
            <a:off x="3033752" y="2287468"/>
            <a:ext cx="1776532" cy="17765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7"/>
          <p:cNvSpPr>
            <a:spLocks noGrp="1"/>
          </p:cNvSpPr>
          <p:nvPr>
            <p:ph type="pic" idx="8"/>
          </p:nvPr>
        </p:nvSpPr>
        <p:spPr>
          <a:xfrm>
            <a:off x="5217976" y="2287468"/>
            <a:ext cx="1776532" cy="17765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7"/>
          <p:cNvSpPr>
            <a:spLocks noGrp="1"/>
          </p:cNvSpPr>
          <p:nvPr>
            <p:ph type="pic" idx="9"/>
          </p:nvPr>
        </p:nvSpPr>
        <p:spPr>
          <a:xfrm>
            <a:off x="7402200" y="2287468"/>
            <a:ext cx="1776532" cy="17765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7"/>
          <p:cNvSpPr>
            <a:spLocks noGrp="1"/>
          </p:cNvSpPr>
          <p:nvPr>
            <p:ph type="pic" idx="13"/>
          </p:nvPr>
        </p:nvSpPr>
        <p:spPr>
          <a:xfrm>
            <a:off x="9586423" y="2287468"/>
            <a:ext cx="1776532" cy="17765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en 6x">
  <p:cSld name="Iconen 6x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132" name="Google Shape;132;p28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Iconen 6x</a:t>
            </a:r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2256914" y="3077562"/>
            <a:ext cx="2024622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2"/>
          </p:nvPr>
        </p:nvSpPr>
        <p:spPr>
          <a:xfrm>
            <a:off x="5087378" y="3077562"/>
            <a:ext cx="2024622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3"/>
          </p:nvPr>
        </p:nvSpPr>
        <p:spPr>
          <a:xfrm>
            <a:off x="7917842" y="3077562"/>
            <a:ext cx="2024622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4"/>
          </p:nvPr>
        </p:nvSpPr>
        <p:spPr>
          <a:xfrm>
            <a:off x="2256914" y="5312762"/>
            <a:ext cx="2024622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5"/>
          </p:nvPr>
        </p:nvSpPr>
        <p:spPr>
          <a:xfrm>
            <a:off x="5087378" y="5312762"/>
            <a:ext cx="2024622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6"/>
          </p:nvPr>
        </p:nvSpPr>
        <p:spPr>
          <a:xfrm>
            <a:off x="7917842" y="5312762"/>
            <a:ext cx="2024622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>
            <a:spLocks noGrp="1"/>
          </p:cNvSpPr>
          <p:nvPr>
            <p:ph type="pic" idx="7"/>
          </p:nvPr>
        </p:nvSpPr>
        <p:spPr>
          <a:xfrm>
            <a:off x="2617788" y="165627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>
            <a:spLocks noGrp="1"/>
          </p:cNvSpPr>
          <p:nvPr>
            <p:ph type="pic" idx="8"/>
          </p:nvPr>
        </p:nvSpPr>
        <p:spPr>
          <a:xfrm>
            <a:off x="5450606" y="165627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8"/>
          <p:cNvSpPr>
            <a:spLocks noGrp="1"/>
          </p:cNvSpPr>
          <p:nvPr>
            <p:ph type="pic" idx="9"/>
          </p:nvPr>
        </p:nvSpPr>
        <p:spPr>
          <a:xfrm>
            <a:off x="8283425" y="165627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>
            <a:spLocks noGrp="1"/>
          </p:cNvSpPr>
          <p:nvPr>
            <p:ph type="pic" idx="13"/>
          </p:nvPr>
        </p:nvSpPr>
        <p:spPr>
          <a:xfrm>
            <a:off x="2617788" y="389051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>
            <a:spLocks noGrp="1"/>
          </p:cNvSpPr>
          <p:nvPr>
            <p:ph type="pic" idx="14"/>
          </p:nvPr>
        </p:nvSpPr>
        <p:spPr>
          <a:xfrm>
            <a:off x="5450606" y="389051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8"/>
          <p:cNvSpPr>
            <a:spLocks noGrp="1"/>
          </p:cNvSpPr>
          <p:nvPr>
            <p:ph type="pic" idx="15"/>
          </p:nvPr>
        </p:nvSpPr>
        <p:spPr>
          <a:xfrm>
            <a:off x="8283425" y="389051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en 8x">
  <p:cSld name="Iconen 8x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149" name="Google Shape;149;p29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Iconen 8x</a:t>
            </a:r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body" idx="1"/>
          </p:nvPr>
        </p:nvSpPr>
        <p:spPr>
          <a:xfrm>
            <a:off x="1240815" y="3077562"/>
            <a:ext cx="2343414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2"/>
          </p:nvPr>
        </p:nvSpPr>
        <p:spPr>
          <a:xfrm>
            <a:off x="3707873" y="3077562"/>
            <a:ext cx="2343414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3"/>
          </p:nvPr>
        </p:nvSpPr>
        <p:spPr>
          <a:xfrm>
            <a:off x="6174931" y="3077562"/>
            <a:ext cx="2343414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4"/>
          </p:nvPr>
        </p:nvSpPr>
        <p:spPr>
          <a:xfrm>
            <a:off x="8641989" y="3077562"/>
            <a:ext cx="2343414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5"/>
          </p:nvPr>
        </p:nvSpPr>
        <p:spPr>
          <a:xfrm>
            <a:off x="1240815" y="5312762"/>
            <a:ext cx="2343414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6"/>
          </p:nvPr>
        </p:nvSpPr>
        <p:spPr>
          <a:xfrm>
            <a:off x="3707873" y="5312762"/>
            <a:ext cx="2343414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7"/>
          </p:nvPr>
        </p:nvSpPr>
        <p:spPr>
          <a:xfrm>
            <a:off x="6174931" y="5312762"/>
            <a:ext cx="2343414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8"/>
          </p:nvPr>
        </p:nvSpPr>
        <p:spPr>
          <a:xfrm>
            <a:off x="8641989" y="5312762"/>
            <a:ext cx="2343414" cy="5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numCol="1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>
            <a:spLocks noGrp="1"/>
          </p:cNvSpPr>
          <p:nvPr>
            <p:ph type="pic" idx="9"/>
          </p:nvPr>
        </p:nvSpPr>
        <p:spPr>
          <a:xfrm>
            <a:off x="1762365" y="165627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>
            <a:spLocks noGrp="1"/>
          </p:cNvSpPr>
          <p:nvPr>
            <p:ph type="pic" idx="13"/>
          </p:nvPr>
        </p:nvSpPr>
        <p:spPr>
          <a:xfrm>
            <a:off x="4232029" y="165627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>
            <a:spLocks noGrp="1"/>
          </p:cNvSpPr>
          <p:nvPr>
            <p:ph type="pic" idx="14"/>
          </p:nvPr>
        </p:nvSpPr>
        <p:spPr>
          <a:xfrm>
            <a:off x="6701693" y="165627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9"/>
          <p:cNvSpPr>
            <a:spLocks noGrp="1"/>
          </p:cNvSpPr>
          <p:nvPr>
            <p:ph type="pic" idx="15"/>
          </p:nvPr>
        </p:nvSpPr>
        <p:spPr>
          <a:xfrm>
            <a:off x="9171357" y="165627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>
            <a:spLocks noGrp="1"/>
          </p:cNvSpPr>
          <p:nvPr>
            <p:ph type="pic" idx="16"/>
          </p:nvPr>
        </p:nvSpPr>
        <p:spPr>
          <a:xfrm>
            <a:off x="1762365" y="389051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>
            <a:spLocks noGrp="1"/>
          </p:cNvSpPr>
          <p:nvPr>
            <p:ph type="pic" idx="17"/>
          </p:nvPr>
        </p:nvSpPr>
        <p:spPr>
          <a:xfrm>
            <a:off x="4232029" y="389051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>
            <a:spLocks noGrp="1"/>
          </p:cNvSpPr>
          <p:nvPr>
            <p:ph type="pic" idx="18"/>
          </p:nvPr>
        </p:nvSpPr>
        <p:spPr>
          <a:xfrm>
            <a:off x="6701693" y="389051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>
            <a:spLocks noGrp="1"/>
          </p:cNvSpPr>
          <p:nvPr>
            <p:ph type="pic" idx="19"/>
          </p:nvPr>
        </p:nvSpPr>
        <p:spPr>
          <a:xfrm>
            <a:off x="9171357" y="3890511"/>
            <a:ext cx="1293962" cy="1293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Custom</a:t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ro slide">
  <p:cSld name="Outro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Outro slide</a:t>
            </a:r>
            <a:endParaRPr/>
          </a:p>
        </p:txBody>
      </p:sp>
      <p:pic>
        <p:nvPicPr>
          <p:cNvPr id="173" name="Google Shape;173;p31"/>
          <p:cNvPicPr preferRelativeResize="0"/>
          <p:nvPr/>
        </p:nvPicPr>
        <p:blipFill rotWithShape="1">
          <a:blip r:embed="rId2">
            <a:alphaModFix/>
          </a:blip>
          <a:srcRect l="36471" t="50000"/>
          <a:stretch/>
        </p:blipFill>
        <p:spPr>
          <a:xfrm>
            <a:off x="4927600" y="3429000"/>
            <a:ext cx="5486400" cy="133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 rotWithShape="1">
          <a:blip r:embed="rId2">
            <a:alphaModFix/>
          </a:blip>
          <a:srcRect r="63528"/>
          <a:stretch/>
        </p:blipFill>
        <p:spPr>
          <a:xfrm>
            <a:off x="1778000" y="2093794"/>
            <a:ext cx="3149600" cy="267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 rotWithShape="1">
          <a:blip r:embed="rId2">
            <a:alphaModFix/>
          </a:blip>
          <a:srcRect l="36471" b="50000"/>
          <a:stretch/>
        </p:blipFill>
        <p:spPr>
          <a:xfrm>
            <a:off x="4927600" y="2093794"/>
            <a:ext cx="5486400" cy="133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% Tekst">
  <p:cSld name="100% Teks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725213" y="1638301"/>
            <a:ext cx="10741573" cy="419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27" name="Google Shape;27;p15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100% Tekst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slide">
  <p:cSld name="Menu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Menu slide</a:t>
            </a:r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725214" y="725213"/>
            <a:ext cx="2549415" cy="261313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80000" rIns="180000" bIns="18000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3459947" y="725213"/>
            <a:ext cx="2549415" cy="26131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6194680" y="725213"/>
            <a:ext cx="2549415" cy="2613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180000" rIns="180000" bIns="18000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4"/>
          </p:nvPr>
        </p:nvSpPr>
        <p:spPr>
          <a:xfrm>
            <a:off x="8929414" y="725213"/>
            <a:ext cx="2549415" cy="26131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80000" rIns="180000" bIns="18000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5"/>
          </p:nvPr>
        </p:nvSpPr>
        <p:spPr>
          <a:xfrm>
            <a:off x="725214" y="3531913"/>
            <a:ext cx="2549415" cy="261313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180000" rIns="180000" bIns="18000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6"/>
          </p:nvPr>
        </p:nvSpPr>
        <p:spPr>
          <a:xfrm>
            <a:off x="3459947" y="3531913"/>
            <a:ext cx="2549415" cy="26131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0000" tIns="180000" rIns="180000" bIns="18000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7"/>
          </p:nvPr>
        </p:nvSpPr>
        <p:spPr>
          <a:xfrm>
            <a:off x="6194680" y="3531913"/>
            <a:ext cx="2549415" cy="26131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0000" tIns="180000" rIns="180000" bIns="18000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8"/>
          </p:nvPr>
        </p:nvSpPr>
        <p:spPr>
          <a:xfrm>
            <a:off x="8929414" y="3531913"/>
            <a:ext cx="2549415" cy="2613134"/>
          </a:xfrm>
          <a:prstGeom prst="rect">
            <a:avLst/>
          </a:prstGeom>
          <a:solidFill>
            <a:srgbClr val="164424"/>
          </a:solidFill>
          <a:ln>
            <a:noFill/>
          </a:ln>
        </p:spPr>
        <p:txBody>
          <a:bodyPr spcFirstLastPara="1" wrap="square" lIns="180000" tIns="180000" rIns="180000" bIns="180000" numCol="1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% Tekst">
  <p:cSld name="50% Teks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725214" y="1638301"/>
            <a:ext cx="5008180" cy="419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43" name="Google Shape;43;p17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50% Tekst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% Tekst + 50% Afbeelding">
  <p:cSld name="50% Tekst + 50% Afbeeld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725213" y="1638301"/>
            <a:ext cx="5007600" cy="419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49" name="Google Shape;49;p18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50% Tekst + 50% Afbeelding</a:t>
            </a:r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pic" idx="2"/>
          </p:nvPr>
        </p:nvSpPr>
        <p:spPr>
          <a:xfrm>
            <a:off x="6459186" y="1638302"/>
            <a:ext cx="5007600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% Afbeelding ">
  <p:cSld name="100% Afbeelding 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>
            <a:spLocks noGrp="1"/>
          </p:cNvSpPr>
          <p:nvPr>
            <p:ph type="pic" idx="2"/>
          </p:nvPr>
        </p:nvSpPr>
        <p:spPr>
          <a:xfrm>
            <a:off x="725213" y="1638302"/>
            <a:ext cx="10741573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56" name="Google Shape;56;p19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100% Afbeelding</a:t>
            </a:r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725213" y="4846319"/>
            <a:ext cx="2696400" cy="984035"/>
          </a:xfrm>
          <a:prstGeom prst="rect">
            <a:avLst/>
          </a:prstGeom>
          <a:solidFill>
            <a:schemeClr val="lt2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3"/>
          </p:nvPr>
        </p:nvSpPr>
        <p:spPr>
          <a:xfrm>
            <a:off x="3406937" y="4846319"/>
            <a:ext cx="2696400" cy="984035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4"/>
          </p:nvPr>
        </p:nvSpPr>
        <p:spPr>
          <a:xfrm>
            <a:off x="6088661" y="4846319"/>
            <a:ext cx="2696400" cy="984035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5"/>
          </p:nvPr>
        </p:nvSpPr>
        <p:spPr>
          <a:xfrm>
            <a:off x="8770386" y="4846319"/>
            <a:ext cx="2696400" cy="984035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% Afbeelding 3x">
  <p:cSld name="33% Afbeelding 3x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65" name="Google Shape;65;p20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33% Afbeelding 3x</a:t>
            </a:r>
            <a:endParaRPr/>
          </a:p>
        </p:txBody>
      </p:sp>
      <p:sp>
        <p:nvSpPr>
          <p:cNvPr id="66" name="Google Shape;66;p20"/>
          <p:cNvSpPr>
            <a:spLocks noGrp="1"/>
          </p:cNvSpPr>
          <p:nvPr>
            <p:ph type="pic" idx="2"/>
          </p:nvPr>
        </p:nvSpPr>
        <p:spPr>
          <a:xfrm>
            <a:off x="8369738" y="1638302"/>
            <a:ext cx="3097048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3"/>
          </p:nvPr>
        </p:nvSpPr>
        <p:spPr>
          <a:xfrm>
            <a:off x="4547475" y="1638302"/>
            <a:ext cx="3097048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>
            <a:spLocks noGrp="1"/>
          </p:cNvSpPr>
          <p:nvPr>
            <p:ph type="pic" idx="4"/>
          </p:nvPr>
        </p:nvSpPr>
        <p:spPr>
          <a:xfrm>
            <a:off x="725213" y="1638302"/>
            <a:ext cx="3097048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725213" y="4846319"/>
            <a:ext cx="3097047" cy="984035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5"/>
          </p:nvPr>
        </p:nvSpPr>
        <p:spPr>
          <a:xfrm>
            <a:off x="4547476" y="4846319"/>
            <a:ext cx="3097047" cy="984035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6"/>
          </p:nvPr>
        </p:nvSpPr>
        <p:spPr>
          <a:xfrm>
            <a:off x="8369739" y="4846319"/>
            <a:ext cx="3097047" cy="984035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% Afbeelding 4x">
  <p:cSld name="25% Afbeelding 4x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76" name="Google Shape;76;p21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25% Afbeelding 4x</a:t>
            </a:r>
            <a:endParaRPr/>
          </a:p>
        </p:txBody>
      </p:sp>
      <p:sp>
        <p:nvSpPr>
          <p:cNvPr id="77" name="Google Shape;77;p21"/>
          <p:cNvSpPr>
            <a:spLocks noGrp="1"/>
          </p:cNvSpPr>
          <p:nvPr>
            <p:ph type="pic" idx="2"/>
          </p:nvPr>
        </p:nvSpPr>
        <p:spPr>
          <a:xfrm>
            <a:off x="725212" y="1638302"/>
            <a:ext cx="2141483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>
            <a:spLocks noGrp="1"/>
          </p:cNvSpPr>
          <p:nvPr>
            <p:ph type="pic" idx="3"/>
          </p:nvPr>
        </p:nvSpPr>
        <p:spPr>
          <a:xfrm>
            <a:off x="3591909" y="1638302"/>
            <a:ext cx="2141483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>
            <a:spLocks noGrp="1"/>
          </p:cNvSpPr>
          <p:nvPr>
            <p:ph type="pic" idx="4"/>
          </p:nvPr>
        </p:nvSpPr>
        <p:spPr>
          <a:xfrm>
            <a:off x="6458606" y="1638302"/>
            <a:ext cx="2141483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>
            <a:spLocks noGrp="1"/>
          </p:cNvSpPr>
          <p:nvPr>
            <p:ph type="pic" idx="5"/>
          </p:nvPr>
        </p:nvSpPr>
        <p:spPr>
          <a:xfrm>
            <a:off x="9325303" y="1638302"/>
            <a:ext cx="2141483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725214" y="4846319"/>
            <a:ext cx="2141482" cy="984035"/>
          </a:xfrm>
          <a:prstGeom prst="rect">
            <a:avLst/>
          </a:prstGeom>
          <a:solidFill>
            <a:schemeClr val="lt2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6"/>
          </p:nvPr>
        </p:nvSpPr>
        <p:spPr>
          <a:xfrm>
            <a:off x="3591909" y="4846319"/>
            <a:ext cx="2142000" cy="984035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7"/>
          </p:nvPr>
        </p:nvSpPr>
        <p:spPr>
          <a:xfrm>
            <a:off x="6458089" y="4846319"/>
            <a:ext cx="2142000" cy="984035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8"/>
          </p:nvPr>
        </p:nvSpPr>
        <p:spPr>
          <a:xfrm>
            <a:off x="9324786" y="4846319"/>
            <a:ext cx="2142000" cy="984035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% Tekst + 50% Grafiek">
  <p:cSld name="50% Tekst + 50% Grafie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725213" y="1638301"/>
            <a:ext cx="5007600" cy="419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Char char="•"/>
              <a:defRPr/>
            </a:lvl6pPr>
            <a:lvl7pPr marL="3200400" lvl="6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Char char="-"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90" name="Google Shape;90;p22"/>
          <p:cNvSpPr txBox="1"/>
          <p:nvPr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50% Tekst + 50% Grafiek</a:t>
            </a:r>
            <a:endParaRPr/>
          </a:p>
        </p:txBody>
      </p:sp>
      <p:sp>
        <p:nvSpPr>
          <p:cNvPr id="91" name="Google Shape;91;p22"/>
          <p:cNvSpPr>
            <a:spLocks noGrp="1"/>
          </p:cNvSpPr>
          <p:nvPr>
            <p:ph type="chart" idx="2"/>
          </p:nvPr>
        </p:nvSpPr>
        <p:spPr>
          <a:xfrm>
            <a:off x="6459186" y="1638302"/>
            <a:ext cx="5007600" cy="41920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144000" numCol="1" anchor="ctr" anchorCtr="0">
            <a:noAutofit/>
          </a:bodyPr>
          <a:lstStyle>
            <a:lvl1pPr marR="0" lvl="0" algn="ctr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725213" y="1638301"/>
            <a:ext cx="10741573" cy="419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43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80"/>
              <a:buFont typeface="Arial"/>
              <a:buChar char="-"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  <p:sp>
        <p:nvSpPr>
          <p:cNvPr id="14" name="Google Shape;14;p13"/>
          <p:cNvSpPr txBox="1"/>
          <p:nvPr/>
        </p:nvSpPr>
        <p:spPr>
          <a:xfrm>
            <a:off x="8623300" y="-496035"/>
            <a:ext cx="3568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Template-Set Autoriteit Persoonsgegevens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"/>
          <p:cNvPicPr preferRelativeResize="0"/>
          <p:nvPr/>
        </p:nvPicPr>
        <p:blipFill rotWithShape="1">
          <a:blip r:embed="rId3">
            <a:alphaModFix/>
          </a:blip>
          <a:srcRect l="2598" t="6837" r="11067" b="6828"/>
          <a:stretch/>
        </p:blipFill>
        <p:spPr>
          <a:xfrm>
            <a:off x="513" y="150"/>
            <a:ext cx="121914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"/>
          <p:cNvSpPr txBox="1">
            <a:spLocks noGrp="1"/>
          </p:cNvSpPr>
          <p:nvPr>
            <p:ph type="body" idx="4"/>
          </p:nvPr>
        </p:nvSpPr>
        <p:spPr>
          <a:xfrm>
            <a:off x="8538798" y="5369725"/>
            <a:ext cx="2995800" cy="1041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5529" b="5529"/>
            </a:stretch>
          </a:blipFill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800"/>
              <a:buNone/>
            </a:pPr>
            <a:r>
              <a:rPr lang="nl-NL" altLang="nl-NL"/>
              <a:t> </a:t>
            </a:r>
            <a:endParaRPr/>
          </a:p>
        </p:txBody>
      </p:sp>
      <p:sp>
        <p:nvSpPr>
          <p:cNvPr id="183" name="Google Shape;183;p1"/>
          <p:cNvSpPr txBox="1"/>
          <p:nvPr/>
        </p:nvSpPr>
        <p:spPr>
          <a:xfrm>
            <a:off x="5622587" y="2023200"/>
            <a:ext cx="5564222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nl-NL" altLang="nl-NL" sz="4800" dirty="0">
                <a:solidFill>
                  <a:srgbClr val="FFFFFF"/>
                </a:solidFill>
              </a:rPr>
              <a:t>EEN </a:t>
            </a:r>
            <a:r>
              <a:rPr lang="nl-NL" altLang="nl-NL" sz="4800" dirty="0" smtClean="0">
                <a:solidFill>
                  <a:srgbClr val="FFFFFF"/>
                </a:solidFill>
              </a:rPr>
              <a:t>LES </a:t>
            </a:r>
            <a:r>
              <a:rPr lang="nl-NL" altLang="nl-NL" sz="4800" dirty="0">
                <a:solidFill>
                  <a:srgbClr val="FFFFFF"/>
                </a:solidFill>
              </a:rPr>
              <a:t>OVER </a:t>
            </a:r>
            <a:br>
              <a:rPr lang="nl-NL" altLang="nl-NL" sz="4800" dirty="0">
                <a:solidFill>
                  <a:srgbClr val="FFFFFF"/>
                </a:solidFill>
              </a:rPr>
            </a:br>
            <a:r>
              <a:rPr lang="nl-NL" altLang="nl-NL" sz="4800" dirty="0">
                <a:solidFill>
                  <a:srgbClr val="FFFFFF"/>
                </a:solidFill>
              </a:rPr>
              <a:t>ONLINE </a:t>
            </a:r>
            <a:r>
              <a:rPr lang="nl-NL" altLang="nl-NL" sz="4800" dirty="0" smtClean="0">
                <a:solidFill>
                  <a:srgbClr val="FFFFFF"/>
                </a:solidFill>
              </a:rPr>
              <a:t>PRIVACY</a:t>
            </a:r>
            <a:endParaRPr sz="4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2" name="Google Shape;542;g62f28ce63e_0_157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dirty="0"/>
              <a:t>Autoriteit Persoonsgegevens</a:t>
            </a:r>
            <a:endParaRPr dirty="0"/>
          </a:p>
        </p:txBody>
      </p:sp>
      <p:pic>
        <p:nvPicPr>
          <p:cNvPr id="572" name="Google Shape;572;g62f28ce63e_0_157"/>
          <p:cNvPicPr preferRelativeResize="0"/>
          <p:nvPr/>
        </p:nvPicPr>
        <p:blipFill rotWithShape="1">
          <a:blip r:embed="rId4">
            <a:alphaModFix/>
          </a:blip>
          <a:srcRect l="18120" t="26632" r="21335" b="42326"/>
          <a:stretch/>
        </p:blipFill>
        <p:spPr>
          <a:xfrm>
            <a:off x="6362688" y="3581399"/>
            <a:ext cx="5086349" cy="146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g62f28ce63e_0_157"/>
          <p:cNvPicPr preferRelativeResize="0"/>
          <p:nvPr/>
        </p:nvPicPr>
        <p:blipFill rotWithShape="1">
          <a:blip r:embed="rId5">
            <a:alphaModFix/>
          </a:blip>
          <a:srcRect l="16993" t="23506" r="22466" b="43201"/>
          <a:stretch/>
        </p:blipFill>
        <p:spPr>
          <a:xfrm>
            <a:off x="6680100" y="1350550"/>
            <a:ext cx="5086349" cy="15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g62f28ce63e_0_157"/>
          <p:cNvPicPr preferRelativeResize="0"/>
          <p:nvPr/>
        </p:nvPicPr>
        <p:blipFill rotWithShape="1">
          <a:blip r:embed="rId6">
            <a:alphaModFix/>
          </a:blip>
          <a:srcRect l="17665" t="25827" r="23152" b="40881"/>
          <a:stretch/>
        </p:blipFill>
        <p:spPr>
          <a:xfrm>
            <a:off x="2063750" y="2382500"/>
            <a:ext cx="4972051" cy="15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g62f28ce63e_0_157"/>
          <p:cNvPicPr preferRelativeResize="0"/>
          <p:nvPr/>
        </p:nvPicPr>
        <p:blipFill rotWithShape="1">
          <a:blip r:embed="rId7">
            <a:alphaModFix/>
          </a:blip>
          <a:srcRect l="18121" t="25588" r="19518" b="41119"/>
          <a:stretch/>
        </p:blipFill>
        <p:spPr>
          <a:xfrm>
            <a:off x="971550" y="307775"/>
            <a:ext cx="5961125" cy="19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62f28ce63e_0_157"/>
          <p:cNvSpPr txBox="1"/>
          <p:nvPr/>
        </p:nvSpPr>
        <p:spPr>
          <a:xfrm>
            <a:off x="1704825" y="899475"/>
            <a:ext cx="4391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>
                <a:solidFill>
                  <a:srgbClr val="FFFFFF"/>
                </a:solidFill>
              </a:rPr>
              <a:t>Zoek uit welke gegevens een app verzamelt en wat daarmee gebeurt VOORDAT je hem installeert.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77" name="Google Shape;577;g62f28ce63e_0_157"/>
          <p:cNvSpPr txBox="1"/>
          <p:nvPr/>
        </p:nvSpPr>
        <p:spPr>
          <a:xfrm>
            <a:off x="2709925" y="2842575"/>
            <a:ext cx="39051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>
                <a:solidFill>
                  <a:srgbClr val="FFFFFF"/>
                </a:solidFill>
              </a:rPr>
              <a:t>Zorg dat je apparaten voorzien zijn van de laatste software updates.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578" name="Google Shape;578;g62f28ce63e_0_157"/>
          <p:cNvSpPr txBox="1"/>
          <p:nvPr/>
        </p:nvSpPr>
        <p:spPr>
          <a:xfrm>
            <a:off x="7162799" y="1936450"/>
            <a:ext cx="3822357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dirty="0">
                <a:solidFill>
                  <a:srgbClr val="FFFFFF"/>
                </a:solidFill>
              </a:rPr>
              <a:t>Bedenk vooraf of je toegang wilt geven tot je camera of microfoon. 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579" name="Google Shape;579;g62f28ce63e_0_157"/>
          <p:cNvSpPr txBox="1"/>
          <p:nvPr/>
        </p:nvSpPr>
        <p:spPr>
          <a:xfrm>
            <a:off x="6615025" y="3981450"/>
            <a:ext cx="4258921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>
                <a:solidFill>
                  <a:srgbClr val="FFFFFF"/>
                </a:solidFill>
              </a:rPr>
              <a:t>Twijfel je over een app, download deze dan liever niet.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580" name="Google Shape;580;g62f28ce63e_0_157"/>
          <p:cNvPicPr preferRelativeResize="0"/>
          <p:nvPr/>
        </p:nvPicPr>
        <p:blipFill rotWithShape="1">
          <a:blip r:embed="rId6">
            <a:alphaModFix/>
          </a:blip>
          <a:srcRect l="17665" t="25827" r="23152" b="40881"/>
          <a:stretch/>
        </p:blipFill>
        <p:spPr>
          <a:xfrm>
            <a:off x="971550" y="4316138"/>
            <a:ext cx="4972051" cy="15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g62f28ce63e_0_157"/>
          <p:cNvSpPr txBox="1"/>
          <p:nvPr/>
        </p:nvSpPr>
        <p:spPr>
          <a:xfrm>
            <a:off x="1704824" y="4776213"/>
            <a:ext cx="3914901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dirty="0">
                <a:solidFill>
                  <a:srgbClr val="FFFFFF"/>
                </a:solidFill>
              </a:rPr>
              <a:t>Installeer alleen apps van vertrouwde uitgevers, vanuit de officiële stores.</a:t>
            </a:r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2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nl-NL" altLang="nl-NL"/>
              <a:t>Ben jij je telefoon de baas?</a:t>
            </a:r>
            <a:endParaRPr/>
          </a:p>
        </p:txBody>
      </p:sp>
      <p:sp>
        <p:nvSpPr>
          <p:cNvPr id="588" name="Google Shape;588;p12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Autoriteit Persoonsgegevens</a:t>
            </a:r>
            <a:endParaRPr/>
          </a:p>
        </p:txBody>
      </p:sp>
      <p:pic>
        <p:nvPicPr>
          <p:cNvPr id="619" name="Google Shape;619;p12"/>
          <p:cNvPicPr preferRelativeResize="0"/>
          <p:nvPr/>
        </p:nvPicPr>
        <p:blipFill rotWithShape="1">
          <a:blip r:embed="rId3">
            <a:alphaModFix/>
          </a:blip>
          <a:srcRect l="16874" t="26405" r="21873" b="39149"/>
          <a:stretch/>
        </p:blipFill>
        <p:spPr>
          <a:xfrm>
            <a:off x="4010707" y="1387935"/>
            <a:ext cx="67531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2"/>
          <p:cNvSpPr txBox="1"/>
          <p:nvPr/>
        </p:nvSpPr>
        <p:spPr>
          <a:xfrm>
            <a:off x="5068277" y="2056735"/>
            <a:ext cx="5239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altLang="nl-NL" sz="2700" dirty="0">
                <a:solidFill>
                  <a:srgbClr val="FFFFFF"/>
                </a:solidFill>
              </a:rPr>
              <a:t>Meer weten? Ga naar:</a:t>
            </a:r>
            <a:endParaRPr sz="2700" dirty="0">
              <a:solidFill>
                <a:srgbClr val="FFFFFF"/>
              </a:solidFill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2700" dirty="0" err="1">
                <a:solidFill>
                  <a:srgbClr val="FFFFFF"/>
                </a:solidFill>
              </a:rPr>
              <a:t>autoriteitpersoonsgegevens.nl</a:t>
            </a:r>
            <a:endParaRPr sz="270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08" y="3597443"/>
            <a:ext cx="5596613" cy="28348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2f28ce63e_0_1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Autoriteit Persoonsgegevens</a:t>
            </a:r>
            <a:endParaRPr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1B26936-6D31-1441-AAB1-1F1DFD03F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44" t="3546" r="8951" b="22037"/>
          <a:stretch/>
        </p:blipFill>
        <p:spPr>
          <a:xfrm>
            <a:off x="5732512" y="1224101"/>
            <a:ext cx="6459488" cy="4789267"/>
          </a:xfrm>
          <a:prstGeom prst="rect">
            <a:avLst/>
          </a:prstGeom>
        </p:spPr>
      </p:pic>
      <p:sp>
        <p:nvSpPr>
          <p:cNvPr id="41" name="Google Shape;190;g62f28ce63e_0_1">
            <a:extLst>
              <a:ext uri="{FF2B5EF4-FFF2-40B4-BE49-F238E27FC236}">
                <a16:creationId xmlns:a16="http://schemas.microsoft.com/office/drawing/2014/main" id="{F8B7D5CB-72BF-F648-8B9A-599C28235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nl-NL" altLang="nl-NL" dirty="0"/>
              <a:t>Doe de </a:t>
            </a:r>
            <a:r>
              <a:rPr lang="nl-NL" altLang="nl-NL" dirty="0" err="1"/>
              <a:t>challenge</a:t>
            </a:r>
            <a:r>
              <a:rPr lang="nl-NL" altLang="nl-NL" dirty="0"/>
              <a:t>!</a:t>
            </a:r>
            <a:endParaRPr dirty="0"/>
          </a:p>
        </p:txBody>
      </p:sp>
      <p:sp>
        <p:nvSpPr>
          <p:cNvPr id="42" name="Google Shape;191;g62f28ce63e_0_1">
            <a:extLst>
              <a:ext uri="{FF2B5EF4-FFF2-40B4-BE49-F238E27FC236}">
                <a16:creationId xmlns:a16="http://schemas.microsoft.com/office/drawing/2014/main" id="{B6E280EA-D888-F94D-83A6-D824B12D24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5225" y="1638301"/>
            <a:ext cx="6046278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dirty="0">
                <a:solidFill>
                  <a:schemeClr val="tx1"/>
                </a:solidFill>
              </a:rPr>
              <a:t>Scan de code of ga op je telefoon naar:</a:t>
            </a:r>
          </a:p>
          <a:p>
            <a:pPr marL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dirty="0" err="1">
                <a:solidFill>
                  <a:schemeClr val="accent1"/>
                </a:solidFill>
              </a:rPr>
              <a:t>www.jetelefoondebaas.nl</a:t>
            </a:r>
            <a:endParaRPr lang="nl-N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62f28ce63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62f28ce63e_0_1"/>
          <p:cNvPicPr preferRelativeResize="0"/>
          <p:nvPr/>
        </p:nvPicPr>
        <p:blipFill rotWithShape="1">
          <a:blip r:embed="rId4">
            <a:alphaModFix/>
          </a:blip>
          <a:srcRect l="20795" t="25671" r="17952" b="22664"/>
          <a:stretch/>
        </p:blipFill>
        <p:spPr>
          <a:xfrm>
            <a:off x="1809975" y="2553950"/>
            <a:ext cx="7467600" cy="354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62f28ce63e_0_1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nl-NL" altLang="nl-NL" dirty="0"/>
              <a:t>Ben jij je telefoon de baas?</a:t>
            </a:r>
            <a:endParaRPr dirty="0"/>
          </a:p>
        </p:txBody>
      </p:sp>
      <p:sp>
        <p:nvSpPr>
          <p:cNvPr id="191" name="Google Shape;191;g62f28ce63e_0_1"/>
          <p:cNvSpPr txBox="1">
            <a:spLocks noGrp="1"/>
          </p:cNvSpPr>
          <p:nvPr>
            <p:ph type="body" idx="1"/>
          </p:nvPr>
        </p:nvSpPr>
        <p:spPr>
          <a:xfrm>
            <a:off x="725225" y="1638301"/>
            <a:ext cx="6046278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dirty="0">
                <a:solidFill>
                  <a:schemeClr val="tx1"/>
                </a:solidFill>
              </a:rPr>
              <a:t>En… Was jij slim genoeg om door te hebben dat</a:t>
            </a:r>
            <a:endParaRPr lang="nl-NL" dirty="0">
              <a:solidFill>
                <a:schemeClr val="dk1"/>
              </a:solidFill>
            </a:endParaRPr>
          </a:p>
          <a:p>
            <a:pPr marL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dirty="0">
                <a:solidFill>
                  <a:schemeClr val="dk1"/>
                </a:solidFill>
              </a:rPr>
              <a:t>deze game achter je persoonsgegevens aanzat?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2" name="Google Shape;192;g62f28ce63e_0_1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Autoriteit Persoonsgegevens</a:t>
            </a:r>
            <a:endParaRPr/>
          </a:p>
        </p:txBody>
      </p:sp>
      <p:sp>
        <p:nvSpPr>
          <p:cNvPr id="222" name="Google Shape;222;g62f28ce63e_0_1"/>
          <p:cNvSpPr txBox="1"/>
          <p:nvPr/>
        </p:nvSpPr>
        <p:spPr>
          <a:xfrm>
            <a:off x="2648175" y="3429000"/>
            <a:ext cx="5153700" cy="1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lvl="1">
              <a:buClr>
                <a:schemeClr val="dk1"/>
              </a:buClr>
            </a:pPr>
            <a:r>
              <a:rPr lang="nl-NL" altLang="nl-NL" sz="2700" dirty="0">
                <a:solidFill>
                  <a:srgbClr val="FFFFFF"/>
                </a:solidFill>
              </a:rPr>
              <a:t>Wat kon ik allemaal van jou te weten komen en welke toegang had ik tot je telefoon kunnen krijgen?</a:t>
            </a:r>
            <a:endParaRPr sz="2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42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8" name="Google Shape;228;p3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Autoriteit Persoonsgegevens</a:t>
            </a:r>
            <a:endParaRPr/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4">
            <a:alphaModFix/>
          </a:blip>
          <a:srcRect l="18120" t="26632" r="21335" b="42326"/>
          <a:stretch/>
        </p:blipFill>
        <p:spPr>
          <a:xfrm>
            <a:off x="6362688" y="3581399"/>
            <a:ext cx="5086349" cy="146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"/>
          <p:cNvPicPr preferRelativeResize="0"/>
          <p:nvPr/>
        </p:nvPicPr>
        <p:blipFill rotWithShape="1">
          <a:blip r:embed="rId5">
            <a:alphaModFix/>
          </a:blip>
          <a:srcRect l="16993" t="23506" r="22466" b="43201"/>
          <a:stretch/>
        </p:blipFill>
        <p:spPr>
          <a:xfrm>
            <a:off x="6680100" y="1350550"/>
            <a:ext cx="5086349" cy="15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/>
          <p:cNvPicPr preferRelativeResize="0"/>
          <p:nvPr/>
        </p:nvPicPr>
        <p:blipFill rotWithShape="1">
          <a:blip r:embed="rId6">
            <a:alphaModFix/>
          </a:blip>
          <a:srcRect l="17665" t="25827" r="23152" b="40881"/>
          <a:stretch/>
        </p:blipFill>
        <p:spPr>
          <a:xfrm>
            <a:off x="1123950" y="4439900"/>
            <a:ext cx="4972051" cy="15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"/>
          <p:cNvPicPr preferRelativeResize="0"/>
          <p:nvPr/>
        </p:nvPicPr>
        <p:blipFill rotWithShape="1">
          <a:blip r:embed="rId7">
            <a:alphaModFix/>
          </a:blip>
          <a:srcRect l="18121" t="25588" r="19518" b="41119"/>
          <a:stretch/>
        </p:blipFill>
        <p:spPr>
          <a:xfrm>
            <a:off x="1123950" y="439400"/>
            <a:ext cx="5238749" cy="15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"/>
          <p:cNvPicPr preferRelativeResize="0"/>
          <p:nvPr/>
        </p:nvPicPr>
        <p:blipFill rotWithShape="1">
          <a:blip r:embed="rId7">
            <a:alphaModFix/>
          </a:blip>
          <a:srcRect l="18121" t="25588" r="19518" b="41119"/>
          <a:stretch/>
        </p:blipFill>
        <p:spPr>
          <a:xfrm>
            <a:off x="1846325" y="2439650"/>
            <a:ext cx="5238749" cy="15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"/>
          <p:cNvSpPr txBox="1"/>
          <p:nvPr/>
        </p:nvSpPr>
        <p:spPr>
          <a:xfrm>
            <a:off x="1704825" y="899475"/>
            <a:ext cx="38103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>
                <a:solidFill>
                  <a:srgbClr val="FFFFFF"/>
                </a:solidFill>
              </a:rPr>
              <a:t>Ik zou je geboortedatum weten.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64" name="Google Shape;264;p3"/>
          <p:cNvSpPr txBox="1"/>
          <p:nvPr/>
        </p:nvSpPr>
        <p:spPr>
          <a:xfrm>
            <a:off x="2438400" y="2884650"/>
            <a:ext cx="42417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>
                <a:solidFill>
                  <a:srgbClr val="FFFFFF"/>
                </a:solidFill>
              </a:rPr>
              <a:t>Ik had je </a:t>
            </a:r>
            <a:r>
              <a:rPr lang="nl-NL" altLang="nl-NL" sz="1800" b="1" dirty="0">
                <a:solidFill>
                  <a:srgbClr val="FFFFFF"/>
                </a:solidFill>
              </a:rPr>
              <a:t>52 konijnen </a:t>
            </a:r>
            <a:r>
              <a:rPr lang="nl-NL" altLang="nl-NL" sz="1600" dirty="0">
                <a:solidFill>
                  <a:srgbClr val="FFFFFF"/>
                </a:solidFill>
              </a:rPr>
              <a:t>mogen sturen op je verjaardag (elk jaar, totdat je 18 werd) ☺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1770125" y="4899975"/>
            <a:ext cx="39051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>
                <a:solidFill>
                  <a:srgbClr val="FFFFFF"/>
                </a:solidFill>
              </a:rPr>
              <a:t>Ik had toegang gehad tot je camera en ongemerkt foto’s kunnen maken!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66" name="Google Shape;266;p3"/>
          <p:cNvSpPr txBox="1"/>
          <p:nvPr/>
        </p:nvSpPr>
        <p:spPr>
          <a:xfrm>
            <a:off x="7162800" y="1936450"/>
            <a:ext cx="390525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>
                <a:solidFill>
                  <a:srgbClr val="FFFFFF"/>
                </a:solidFill>
              </a:rPr>
              <a:t>Ik zou toegang hebben tot je microfoon en je af kunnen luisteren.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6711950" y="3981450"/>
            <a:ext cx="4114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>
                <a:solidFill>
                  <a:srgbClr val="FFFFFF"/>
                </a:solidFill>
              </a:rPr>
              <a:t>Ik had je vingerafdruk kunnen hebben!</a:t>
            </a:r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nl-NL" altLang="nl-NL"/>
              <a:t>Ben jij je telefoon de baas?</a:t>
            </a:r>
            <a:endParaRPr/>
          </a:p>
        </p:txBody>
      </p:sp>
      <p:sp>
        <p:nvSpPr>
          <p:cNvPr id="273" name="Google Shape;273;p4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Autoriteit Persoonsgegevens</a:t>
            </a:r>
            <a:endParaRPr/>
          </a:p>
        </p:txBody>
      </p:sp>
      <p:pic>
        <p:nvPicPr>
          <p:cNvPr id="303" name="Google Shape;30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"/>
          <p:cNvPicPr preferRelativeResize="0"/>
          <p:nvPr/>
        </p:nvPicPr>
        <p:blipFill rotWithShape="1">
          <a:blip r:embed="rId4">
            <a:alphaModFix/>
          </a:blip>
          <a:srcRect l="20795" t="25671" r="17952" b="22664"/>
          <a:stretch/>
        </p:blipFill>
        <p:spPr>
          <a:xfrm>
            <a:off x="1835375" y="2662417"/>
            <a:ext cx="7467600" cy="26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"/>
          <p:cNvSpPr txBox="1"/>
          <p:nvPr/>
        </p:nvSpPr>
        <p:spPr>
          <a:xfrm>
            <a:off x="2656703" y="3429000"/>
            <a:ext cx="5229997" cy="175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2700" dirty="0">
                <a:solidFill>
                  <a:srgbClr val="FFFFFF"/>
                </a:solidFill>
              </a:rPr>
              <a:t>Hoe kan iemand misbruik maken van je persoonsgegevens?</a:t>
            </a:r>
            <a:endParaRPr sz="2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8" name="Google Shape;228;p3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Autoriteit Persoonsgegevens</a:t>
            </a:r>
            <a:endParaRPr/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4">
            <a:alphaModFix/>
          </a:blip>
          <a:srcRect l="18120" t="26632" r="21335" b="42326"/>
          <a:stretch/>
        </p:blipFill>
        <p:spPr>
          <a:xfrm>
            <a:off x="6362688" y="3581399"/>
            <a:ext cx="5086349" cy="146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"/>
          <p:cNvPicPr preferRelativeResize="0"/>
          <p:nvPr/>
        </p:nvPicPr>
        <p:blipFill rotWithShape="1">
          <a:blip r:embed="rId5">
            <a:alphaModFix/>
          </a:blip>
          <a:srcRect l="16993" t="23506" r="22466" b="43201"/>
          <a:stretch/>
        </p:blipFill>
        <p:spPr>
          <a:xfrm>
            <a:off x="6680100" y="1350550"/>
            <a:ext cx="5086349" cy="15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/>
          <p:cNvPicPr preferRelativeResize="0"/>
          <p:nvPr/>
        </p:nvPicPr>
        <p:blipFill rotWithShape="1">
          <a:blip r:embed="rId6">
            <a:alphaModFix/>
          </a:blip>
          <a:srcRect l="17665" t="25827" r="23152" b="40881"/>
          <a:stretch/>
        </p:blipFill>
        <p:spPr>
          <a:xfrm>
            <a:off x="1123950" y="4439900"/>
            <a:ext cx="4972051" cy="15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"/>
          <p:cNvPicPr preferRelativeResize="0"/>
          <p:nvPr/>
        </p:nvPicPr>
        <p:blipFill rotWithShape="1">
          <a:blip r:embed="rId7">
            <a:alphaModFix/>
          </a:blip>
          <a:srcRect l="18121" t="25588" r="19518" b="41119"/>
          <a:stretch/>
        </p:blipFill>
        <p:spPr>
          <a:xfrm>
            <a:off x="1123950" y="439400"/>
            <a:ext cx="5238749" cy="15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"/>
          <p:cNvPicPr preferRelativeResize="0"/>
          <p:nvPr/>
        </p:nvPicPr>
        <p:blipFill rotWithShape="1">
          <a:blip r:embed="rId7">
            <a:alphaModFix/>
          </a:blip>
          <a:srcRect l="18121" t="25588" r="19518" b="41119"/>
          <a:stretch/>
        </p:blipFill>
        <p:spPr>
          <a:xfrm>
            <a:off x="1846325" y="2439650"/>
            <a:ext cx="5238749" cy="15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"/>
          <p:cNvSpPr txBox="1"/>
          <p:nvPr/>
        </p:nvSpPr>
        <p:spPr>
          <a:xfrm>
            <a:off x="1704825" y="795442"/>
            <a:ext cx="38103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 smtClean="0">
                <a:solidFill>
                  <a:srgbClr val="FFFFFF"/>
                </a:solidFill>
              </a:rPr>
              <a:t>Gegevens die niet veilig zijn opgeslagen, kunnen in verkeerde handen vallen.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64" name="Google Shape;264;p3"/>
          <p:cNvSpPr txBox="1"/>
          <p:nvPr/>
        </p:nvSpPr>
        <p:spPr>
          <a:xfrm>
            <a:off x="2438400" y="2884650"/>
            <a:ext cx="42417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lvl="1"/>
            <a:r>
              <a:rPr lang="nl-NL" sz="1600" dirty="0" smtClean="0">
                <a:solidFill>
                  <a:schemeClr val="bg1"/>
                </a:solidFill>
              </a:rPr>
              <a:t>Aankopen </a:t>
            </a:r>
            <a:r>
              <a:rPr lang="nl-NL" sz="1600" dirty="0">
                <a:solidFill>
                  <a:schemeClr val="bg1"/>
                </a:solidFill>
              </a:rPr>
              <a:t>doen vanaf </a:t>
            </a:r>
            <a:r>
              <a:rPr lang="nl-NL" sz="1600" dirty="0" smtClean="0">
                <a:solidFill>
                  <a:schemeClr val="bg1"/>
                </a:solidFill>
              </a:rPr>
              <a:t>jouw bankrekening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1770125" y="4899975"/>
            <a:ext cx="39051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 smtClean="0">
                <a:solidFill>
                  <a:srgbClr val="FFFFFF"/>
                </a:solidFill>
              </a:rPr>
              <a:t>Abonnementen afsluiten namens jou. 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66" name="Google Shape;266;p3"/>
          <p:cNvSpPr txBox="1"/>
          <p:nvPr/>
        </p:nvSpPr>
        <p:spPr>
          <a:xfrm>
            <a:off x="7162800" y="1936450"/>
            <a:ext cx="390525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lvl="1"/>
            <a:r>
              <a:rPr lang="nl-NL" dirty="0" err="1">
                <a:solidFill>
                  <a:schemeClr val="bg1"/>
                </a:solidFill>
              </a:rPr>
              <a:t>Kwaadwillenden</a:t>
            </a:r>
            <a:r>
              <a:rPr lang="nl-NL" dirty="0">
                <a:solidFill>
                  <a:schemeClr val="bg1"/>
                </a:solidFill>
              </a:rPr>
              <a:t> kunnen dan toegang krijgen tot </a:t>
            </a:r>
            <a:r>
              <a:rPr lang="nl-NL" dirty="0" smtClean="0">
                <a:solidFill>
                  <a:schemeClr val="bg1"/>
                </a:solidFill>
              </a:rPr>
              <a:t>jouw accounts. 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6711950" y="3981450"/>
            <a:ext cx="4114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1600" dirty="0" smtClean="0">
                <a:solidFill>
                  <a:srgbClr val="FFFFFF"/>
                </a:solidFill>
              </a:rPr>
              <a:t>Zich voor doen als jou. </a:t>
            </a:r>
            <a:endParaRPr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3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6"/>
          <p:cNvPicPr preferRelativeResize="0"/>
          <p:nvPr/>
        </p:nvPicPr>
        <p:blipFill rotWithShape="1">
          <a:blip r:embed="rId3">
            <a:alphaModFix/>
          </a:blip>
          <a:srcRect l="16874" t="26405" r="21873" b="39149"/>
          <a:stretch/>
        </p:blipFill>
        <p:spPr>
          <a:xfrm>
            <a:off x="1581665" y="3034200"/>
            <a:ext cx="711488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nl-NL" altLang="nl-NL"/>
              <a:t>Ben jij je telefoon de baas?</a:t>
            </a:r>
            <a:endParaRPr/>
          </a:p>
        </p:txBody>
      </p:sp>
      <p:sp>
        <p:nvSpPr>
          <p:cNvPr id="351" name="Google Shape;351;p6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Autoriteit Persoonsgegevens</a:t>
            </a:r>
            <a:endParaRPr/>
          </a:p>
        </p:txBody>
      </p:sp>
      <p:sp>
        <p:nvSpPr>
          <p:cNvPr id="382" name="Google Shape;382;p6"/>
          <p:cNvSpPr txBox="1"/>
          <p:nvPr/>
        </p:nvSpPr>
        <p:spPr>
          <a:xfrm>
            <a:off x="2192927" y="3799418"/>
            <a:ext cx="5641258" cy="124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2700" dirty="0">
                <a:solidFill>
                  <a:srgbClr val="FFFFFF"/>
                </a:solidFill>
              </a:rPr>
              <a:t>Hoe beschermt de privacywet </a:t>
            </a:r>
            <a:r>
              <a:rPr lang="nl-NL" sz="2700" dirty="0">
                <a:solidFill>
                  <a:srgbClr val="FFFFFF"/>
                </a:solidFill>
              </a:rPr>
              <a:t>jou?</a:t>
            </a:r>
            <a:endParaRPr sz="2700" dirty="0">
              <a:solidFill>
                <a:srgbClr val="FFFFFF"/>
              </a:solidFill>
            </a:endParaRPr>
          </a:p>
        </p:txBody>
      </p:sp>
      <p:pic>
        <p:nvPicPr>
          <p:cNvPr id="37" name="Google Shape;303;p4">
            <a:extLst>
              <a:ext uri="{FF2B5EF4-FFF2-40B4-BE49-F238E27FC236}">
                <a16:creationId xmlns:a16="http://schemas.microsoft.com/office/drawing/2014/main" id="{640AE5F6-A948-F04A-B033-9F98FC0BE1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527"/>
          <a:stretch/>
        </p:blipFill>
        <p:spPr>
          <a:xfrm>
            <a:off x="8354884" y="0"/>
            <a:ext cx="38371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62f28ce63e_0_71"/>
          <p:cNvPicPr preferRelativeResize="0"/>
          <p:nvPr/>
        </p:nvPicPr>
        <p:blipFill rotWithShape="1">
          <a:blip r:embed="rId5">
            <a:alphaModFix/>
          </a:blip>
          <a:srcRect l="39709" t="6837" r="11065" b="6828"/>
          <a:stretch/>
        </p:blipFill>
        <p:spPr>
          <a:xfrm>
            <a:off x="2" y="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62f28ce63e_0_71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Autoriteit Persoonsgegevens</a:t>
            </a:r>
            <a:endParaRPr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AB2472A5-FA7F-3344-8A10-3904A8A89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453" y="2767438"/>
            <a:ext cx="1323124" cy="1323124"/>
          </a:xfrm>
          <a:prstGeom prst="rect">
            <a:avLst/>
          </a:prstGeom>
        </p:spPr>
      </p:pic>
      <p:pic>
        <p:nvPicPr>
          <p:cNvPr id="41" name="Onlinemedia 1" descr="privacywet-handbrake">
            <a:hlinkClick r:id="" action="ppaction://media"/>
            <a:extLst>
              <a:ext uri="{FF2B5EF4-FFF2-40B4-BE49-F238E27FC236}">
                <a16:creationId xmlns:a16="http://schemas.microsoft.com/office/drawing/2014/main" id="{034C0C63-A064-0248-B373-2AE320DC65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86134" y="685800"/>
            <a:ext cx="3129731" cy="5563967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B7034700-226C-3C45-92F0-1C7199D7952B}"/>
              </a:ext>
            </a:extLst>
          </p:cNvPr>
          <p:cNvGrpSpPr/>
          <p:nvPr/>
        </p:nvGrpSpPr>
        <p:grpSpPr>
          <a:xfrm>
            <a:off x="6096000" y="45665"/>
            <a:ext cx="4534125" cy="6858000"/>
            <a:chOff x="6096000" y="45665"/>
            <a:chExt cx="4534125" cy="6858000"/>
          </a:xfrm>
        </p:grpSpPr>
        <p:pic>
          <p:nvPicPr>
            <p:cNvPr id="43" name="Google Shape;421;g62f28ce63e_0_71">
              <a:extLst>
                <a:ext uri="{FF2B5EF4-FFF2-40B4-BE49-F238E27FC236}">
                  <a16:creationId xmlns:a16="http://schemas.microsoft.com/office/drawing/2014/main" id="{147BB428-592B-1F42-A937-AE7A7F36D0C8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096000" y="45665"/>
              <a:ext cx="453412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798B5109-B0DA-BA49-BD6E-FED8B23F2CC8}"/>
                </a:ext>
              </a:extLst>
            </p:cNvPr>
            <p:cNvSpPr/>
            <p:nvPr/>
          </p:nvSpPr>
          <p:spPr>
            <a:xfrm>
              <a:off x="6883400" y="635000"/>
              <a:ext cx="2959100" cy="13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0"/>
          <p:cNvSpPr txBox="1"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nl-NL" altLang="nl-NL"/>
              <a:t>Ben jij je telefoon de baas?</a:t>
            </a:r>
            <a:endParaRPr/>
          </a:p>
        </p:txBody>
      </p:sp>
      <p:sp>
        <p:nvSpPr>
          <p:cNvPr id="506" name="Google Shape;506;p10"/>
          <p:cNvSpPr txBox="1">
            <a:spLocks noGrp="1"/>
          </p:cNvSpPr>
          <p:nvPr>
            <p:ph type="ftr" idx="11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Autoriteit Persoonsgegevens</a:t>
            </a:r>
            <a:endParaRPr/>
          </a:p>
        </p:txBody>
      </p:sp>
      <p:pic>
        <p:nvPicPr>
          <p:cNvPr id="37" name="Google Shape;349;p6">
            <a:extLst>
              <a:ext uri="{FF2B5EF4-FFF2-40B4-BE49-F238E27FC236}">
                <a16:creationId xmlns:a16="http://schemas.microsoft.com/office/drawing/2014/main" id="{3A616215-2BEF-B849-BA3D-BECF2065EB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874" t="26405" r="21873" b="39149"/>
          <a:stretch/>
        </p:blipFill>
        <p:spPr>
          <a:xfrm>
            <a:off x="1581665" y="3048000"/>
            <a:ext cx="7114885" cy="24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0"/>
          <p:cNvSpPr txBox="1"/>
          <p:nvPr/>
        </p:nvSpPr>
        <p:spPr>
          <a:xfrm>
            <a:off x="2249013" y="3736087"/>
            <a:ext cx="5664600" cy="10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sz="2700" dirty="0">
                <a:solidFill>
                  <a:srgbClr val="FFFFFF"/>
                </a:solidFill>
              </a:rPr>
              <a:t>Wat kun jij zélf doen om misbruik van je gegevens te voorkomen?</a:t>
            </a:r>
            <a:endParaRPr sz="2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Set Autoriteit Persoonsgegevens">
  <a:themeElements>
    <a:clrScheme name="Aangepast 57">
      <a:dk1>
        <a:srgbClr val="000000"/>
      </a:dk1>
      <a:lt1>
        <a:srgbClr val="FFFFFF"/>
      </a:lt1>
      <a:dk2>
        <a:srgbClr val="1C263C"/>
      </a:dk2>
      <a:lt2>
        <a:srgbClr val="325264"/>
      </a:lt2>
      <a:accent1>
        <a:srgbClr val="8A247C"/>
      </a:accent1>
      <a:accent2>
        <a:srgbClr val="5F2357"/>
      </a:accent2>
      <a:accent3>
        <a:srgbClr val="391833"/>
      </a:accent3>
      <a:accent4>
        <a:srgbClr val="67B45A"/>
      </a:accent4>
      <a:accent5>
        <a:srgbClr val="3F8B3F"/>
      </a:accent5>
      <a:accent6>
        <a:srgbClr val="1E5B3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Breedbeeld</PresentationFormat>
  <Paragraphs>45</Paragraphs>
  <Slides>11</Slides>
  <Notes>11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Template-Set Autoriteit Persoonsgegevens</vt:lpstr>
      <vt:lpstr>PowerPoint-presentatie</vt:lpstr>
      <vt:lpstr>Doe de challenge!</vt:lpstr>
      <vt:lpstr>Ben jij je telefoon de baas?</vt:lpstr>
      <vt:lpstr>PowerPoint-presentatie</vt:lpstr>
      <vt:lpstr>Ben jij je telefoon de baas?</vt:lpstr>
      <vt:lpstr>PowerPoint-presentatie</vt:lpstr>
      <vt:lpstr>Ben jij je telefoon de baas?</vt:lpstr>
      <vt:lpstr>PowerPoint-presentatie</vt:lpstr>
      <vt:lpstr>Ben jij je telefoon de baas?</vt:lpstr>
      <vt:lpstr>PowerPoint-presentatie</vt:lpstr>
      <vt:lpstr>Ben jij je telefoon de baas?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2019-11-06T12:48:58Z</dcterms:created>
  <dcterms:modified xsi:type="dcterms:W3CDTF">2019-11-07T09:06:57Z</dcterms:modified>
</cp:coreProperties>
</file>